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3" autoAdjust="0"/>
  </p:normalViewPr>
  <p:slideViewPr>
    <p:cSldViewPr>
      <p:cViewPr varScale="1">
        <p:scale>
          <a:sx n="113" d="100"/>
          <a:sy n="113" d="100"/>
        </p:scale>
        <p:origin x="154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7818"/>
    </p:cViewPr>
  </p:sorter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714</TotalTime>
  <Words>1265</Words>
  <Application>Microsoft Office PowerPoint</Application>
  <PresentationFormat>On-screen Show (4:3)</PresentationFormat>
  <Paragraphs>185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Candara</vt:lpstr>
      <vt:lpstr>Symbol</vt:lpstr>
      <vt:lpstr>Tahoma</vt:lpstr>
      <vt:lpstr>Wingdings</vt:lpstr>
      <vt:lpstr>Waveform</vt:lpstr>
      <vt:lpstr>PowerPoint Presentation</vt:lpstr>
      <vt:lpstr>PowerPoint Presentation</vt:lpstr>
      <vt:lpstr>What is BRIMHALL ADVANTAGE SBN?</vt:lpstr>
      <vt:lpstr>SBN Continued…</vt:lpstr>
      <vt:lpstr>Why SBN?</vt:lpstr>
      <vt:lpstr>THE Report</vt:lpstr>
      <vt:lpstr>Why Blood Work? Real Doctors Order Blood Work</vt:lpstr>
      <vt:lpstr>What Is Provided Is A System of Analysis...</vt:lpstr>
      <vt:lpstr>The Secret</vt:lpstr>
      <vt:lpstr>PowerPoint Presentation</vt:lpstr>
      <vt:lpstr>PowerPoint Presentation</vt:lpstr>
      <vt:lpstr>PowerPoint Presentation</vt:lpstr>
      <vt:lpstr>Blood Results</vt:lpstr>
      <vt:lpstr>Hair Results</vt:lpstr>
      <vt:lpstr>Dietary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Sign-up Process</vt:lpstr>
      <vt:lpstr>Fees</vt:lpstr>
      <vt:lpstr>Other Options</vt:lpstr>
      <vt:lpstr>Report Billing</vt:lpstr>
      <vt:lpstr>Lab Forms</vt:lpstr>
      <vt:lpstr>Additional Testing </vt:lpstr>
      <vt:lpstr>Outside Labs</vt:lpstr>
      <vt:lpstr>Doctor’s Data</vt:lpstr>
      <vt:lpstr>Other Testing Supplies</vt:lpstr>
      <vt:lpstr>NY, NJ, and RI Doctors</vt:lpstr>
      <vt:lpstr>What do doctors get?</vt:lpstr>
      <vt:lpstr>Most Importantly…Clinical Support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SBN</dc:title>
  <dc:creator>Staff</dc:creator>
  <cp:lastModifiedBy>Brimhall</cp:lastModifiedBy>
  <cp:revision>52</cp:revision>
  <dcterms:created xsi:type="dcterms:W3CDTF">2013-09-30T15:32:24Z</dcterms:created>
  <dcterms:modified xsi:type="dcterms:W3CDTF">2013-11-04T18:57:17Z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